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3" r:id="rId2"/>
    <p:sldId id="265" r:id="rId3"/>
    <p:sldId id="285" r:id="rId4"/>
    <p:sldId id="287" r:id="rId5"/>
    <p:sldId id="289" r:id="rId6"/>
    <p:sldId id="259" r:id="rId7"/>
    <p:sldId id="291" r:id="rId8"/>
    <p:sldId id="298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293" r:id="rId23"/>
    <p:sldId id="295" r:id="rId24"/>
    <p:sldId id="297" r:id="rId25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  <p:ext uri="{1BD7E111-0CB8-44D6-8891-C1BB2F81B7CC}">
      <p1710:readonlyRecommended xmlns="" xmlns:p1710="http://schemas.microsoft.com/office/powerpoint/2017/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>
        <p:scale>
          <a:sx n="81" d="100"/>
          <a:sy n="81" d="100"/>
        </p:scale>
        <p:origin x="-258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588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6858000"/>
            <a:chOff x="-635000" y="-635000"/>
            <a:chExt cx="12192000" cy="6858000"/>
          </a:xfrm>
        </p:grpSpPr>
        <p:sp>
          <p:nvSpPr>
            <p:cNvPr id="5" name="New shape"/>
            <p:cNvSpPr/>
            <p:nvPr/>
          </p:nvSpPr>
          <p:spPr>
            <a:xfrm>
              <a:off x="-635000" y="-63500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New shape"/>
            <p:cNvSpPr/>
            <p:nvPr/>
          </p:nvSpPr>
          <p:spPr>
            <a:xfrm>
              <a:off x="1177574" y="-114265"/>
              <a:ext cx="8513869" cy="92333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lang="en-IN" sz="540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 SALOON</a:t>
              </a:r>
              <a:r>
                <a:rPr sz="54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5400" spc="0" dirty="0">
                  <a:solidFill>
                    <a:srgbClr val="000000"/>
                  </a:solidFill>
                  <a:latin typeface="Times New Roman" panose="02020603050405020304" charset="0"/>
                </a:rPr>
                <a:t>MANAGEMENT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4016712" y="626399"/>
              <a:ext cx="2915632" cy="92263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5400" spc="0">
                  <a:solidFill>
                    <a:srgbClr val="000000"/>
                  </a:solidFill>
                  <a:latin typeface="Times New Roman" panose="02020603050405020304" charset="0"/>
                </a:rPr>
                <a:t>SYSTEM</a:t>
              </a:r>
            </a:p>
          </p:txBody>
        </p:sp>
        <p:sp>
          <p:nvSpPr>
            <p:cNvPr id="8" name="New shape"/>
            <p:cNvSpPr/>
            <p:nvPr/>
          </p:nvSpPr>
          <p:spPr>
            <a:xfrm>
              <a:off x="1632585" y="1974772"/>
              <a:ext cx="6341608" cy="584775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lang="en-IN" sz="32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          </a:t>
              </a:r>
              <a:r>
                <a:rPr sz="32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Submitted </a:t>
              </a:r>
              <a:r>
                <a:rPr sz="3200" spc="0" dirty="0">
                  <a:solidFill>
                    <a:srgbClr val="000000"/>
                  </a:solidFill>
                  <a:latin typeface="Times New Roman" panose="02020603050405020304" charset="0"/>
                </a:rPr>
                <a:t>by: </a:t>
              </a:r>
              <a:r>
                <a:rPr sz="3200" spc="0" dirty="0" err="1">
                  <a:solidFill>
                    <a:srgbClr val="000000"/>
                  </a:solidFill>
                  <a:latin typeface="Times New Roman" panose="02020603050405020304" charset="0"/>
                </a:rPr>
                <a:t>Abarna</a:t>
              </a:r>
              <a:r>
                <a:rPr sz="3200" spc="0" dirty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32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Ramesh</a:t>
              </a:r>
              <a:endParaRPr sz="32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9" name="New shape"/>
            <p:cNvSpPr/>
            <p:nvPr/>
          </p:nvSpPr>
          <p:spPr>
            <a:xfrm>
              <a:off x="2332672" y="2540684"/>
              <a:ext cx="6317393" cy="58399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3200" spc="0">
                  <a:solidFill>
                    <a:srgbClr val="000000"/>
                  </a:solidFill>
                  <a:latin typeface="Times New Roman" panose="02020603050405020304" charset="0"/>
                </a:rPr>
                <a:t>Under the guidance of:Amruta Deore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 smtClean="0"/>
              <a:t>Screen for Registration form</a:t>
            </a:r>
            <a:endParaRPr lang="en-IN" sz="2800" b="1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63970"/>
            <a:ext cx="5181600" cy="4278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910862"/>
            <a:ext cx="5181600" cy="4196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69947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 smtClean="0"/>
              <a:t>Screen for Appointment form</a:t>
            </a:r>
            <a:endParaRPr lang="en-IN" sz="28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524000"/>
            <a:ext cx="11054862" cy="4654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16826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 for Free Courses</a:t>
            </a:r>
            <a:endParaRPr lang="en-IN" sz="3200" b="1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75692"/>
            <a:ext cx="5181600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99138"/>
            <a:ext cx="5181600" cy="4243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99760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 smtClean="0"/>
              <a:t>Screens for Bridal </a:t>
            </a:r>
            <a:r>
              <a:rPr lang="en-IN" sz="3600" b="1" dirty="0" err="1" smtClean="0"/>
              <a:t>Intenship</a:t>
            </a:r>
            <a:endParaRPr lang="en-IN" sz="3600" b="1" dirty="0"/>
          </a:p>
        </p:txBody>
      </p:sp>
      <p:pic>
        <p:nvPicPr>
          <p:cNvPr id="6147" name="Picture 3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40523"/>
            <a:ext cx="5181600" cy="4372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40524"/>
            <a:ext cx="5181600" cy="4325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35160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  </a:t>
            </a:r>
            <a:r>
              <a:rPr lang="en-IN" sz="3200" b="1" dirty="0" err="1" smtClean="0"/>
              <a:t>HairCut</a:t>
            </a:r>
            <a:r>
              <a:rPr lang="en-IN" sz="3200" b="1" dirty="0" smtClean="0"/>
              <a:t>  Offers</a:t>
            </a:r>
            <a:endParaRPr lang="en-IN" sz="3200" b="1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63969"/>
            <a:ext cx="5181600" cy="4325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7369" y="1887415"/>
            <a:ext cx="5181600" cy="4226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01243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Screens for </a:t>
            </a:r>
            <a:r>
              <a:rPr lang="en-IN" sz="3200" b="1" dirty="0" err="1" smtClean="0"/>
              <a:t>LaserTreament</a:t>
            </a:r>
            <a:r>
              <a:rPr lang="en-IN" sz="3200" b="1" dirty="0" smtClean="0"/>
              <a:t> Offer</a:t>
            </a:r>
            <a:endParaRPr lang="en-IN" sz="3200" b="1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52246"/>
            <a:ext cx="5181600" cy="4349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52246"/>
            <a:ext cx="5181600" cy="4278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31855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 for Product Speciality</a:t>
            </a:r>
            <a:endParaRPr lang="en-IN" sz="3200" b="1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17077"/>
            <a:ext cx="5181600" cy="4372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40524"/>
            <a:ext cx="5181600" cy="4337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81944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Screens for Gallery</a:t>
            </a:r>
            <a:endParaRPr lang="en-IN" sz="3200" b="1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05354"/>
            <a:ext cx="5181600" cy="4407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28800"/>
            <a:ext cx="5181600" cy="4290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44010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Screens for Our team</a:t>
            </a:r>
            <a:endParaRPr lang="en-IN" sz="3200" b="1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52246"/>
            <a:ext cx="5181600" cy="4314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75692"/>
            <a:ext cx="5181600" cy="4243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889467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Screens for Review</a:t>
            </a:r>
            <a:endParaRPr lang="en-IN" sz="3200" b="1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40524"/>
            <a:ext cx="5181600" cy="4325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99138"/>
            <a:ext cx="5181600" cy="4243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579022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>
                <a:latin typeface="Times New Roman" panose="02020603050405020304" charset="0"/>
                <a:cs typeface="Times New Roman" panose="02020603050405020304" charset="0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8280"/>
            <a:ext cx="10515600" cy="4699000"/>
          </a:xfrm>
        </p:spPr>
        <p:txBody>
          <a:bodyPr/>
          <a:lstStyle/>
          <a:p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>Objective</a:t>
            </a:r>
          </a:p>
          <a:p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>Introduction</a:t>
            </a:r>
          </a:p>
          <a:p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>Abstract</a:t>
            </a:r>
          </a:p>
          <a:p>
            <a:r>
              <a:rPr lang="en-IN" altLang="en-US" dirty="0" err="1">
                <a:latin typeface="Times New Roman" panose="02020603050405020304" charset="0"/>
                <a:cs typeface="Times New Roman" panose="02020603050405020304" charset="0"/>
              </a:rPr>
              <a:t>Uml</a:t>
            </a:r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> Diagram</a:t>
            </a:r>
          </a:p>
          <a:p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>Main </a:t>
            </a:r>
            <a:r>
              <a:rPr lang="en-IN" altLang="en-US" dirty="0" err="1" smtClean="0">
                <a:latin typeface="Times New Roman" panose="02020603050405020304" charset="0"/>
                <a:cs typeface="Times New Roman" panose="02020603050405020304" charset="0"/>
              </a:rPr>
              <a:t>Feautures</a:t>
            </a:r>
            <a:endParaRPr lang="en-IN" altLang="en-US" dirty="0" smtClean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altLang="en-US" dirty="0" smtClean="0">
                <a:latin typeface="Times New Roman" panose="02020603050405020304" charset="0"/>
                <a:cs typeface="Times New Roman" panose="02020603050405020304" charset="0"/>
              </a:rPr>
              <a:t>Screen of Output</a:t>
            </a:r>
            <a:endParaRPr lang="en-IN" alt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>Advantages</a:t>
            </a:r>
          </a:p>
          <a:p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>Software Requirements</a:t>
            </a:r>
          </a:p>
          <a:p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>Conclusion</a:t>
            </a:r>
          </a:p>
          <a:p>
            <a:endParaRPr lang="en-IN" alt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Screens for Contact</a:t>
            </a:r>
            <a:endParaRPr lang="en-IN" sz="3200" b="1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17077"/>
            <a:ext cx="5181600" cy="4314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75692"/>
            <a:ext cx="5181600" cy="4196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6455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Screens for Logout</a:t>
            </a:r>
            <a:endParaRPr lang="en-IN" sz="3200" b="1" dirty="0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13902"/>
            <a:ext cx="7739489" cy="435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82207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6858000"/>
            <a:chOff x="-635000" y="-635000"/>
            <a:chExt cx="12192000" cy="6858000"/>
          </a:xfrm>
        </p:grpSpPr>
        <p:sp>
          <p:nvSpPr>
            <p:cNvPr id="5" name="New shape"/>
            <p:cNvSpPr/>
            <p:nvPr/>
          </p:nvSpPr>
          <p:spPr>
            <a:xfrm>
              <a:off x="-635000" y="-63500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  <p:txBody>
            <a:bodyPr rtlCol="0" anchor="ctr"/>
            <a:lstStyle/>
            <a:p>
              <a:pPr algn="ctr"/>
              <a:endParaRPr lang="en-IN" dirty="0" smtClean="0"/>
            </a:p>
            <a:p>
              <a:pPr algn="ctr"/>
              <a:endParaRPr lang="en-IN" dirty="0"/>
            </a:p>
            <a:p>
              <a:pPr algn="ctr"/>
              <a:endParaRPr dirty="0"/>
            </a:p>
          </p:txBody>
        </p:sp>
        <p:sp>
          <p:nvSpPr>
            <p:cNvPr id="6" name="New shape"/>
            <p:cNvSpPr/>
            <p:nvPr/>
          </p:nvSpPr>
          <p:spPr>
            <a:xfrm>
              <a:off x="203200" y="26555"/>
              <a:ext cx="2846086" cy="768706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4400" spc="0">
                  <a:solidFill>
                    <a:srgbClr val="000000"/>
                  </a:solidFill>
                  <a:latin typeface="Times New Roman" panose="02020603050405020304" charset="0"/>
                </a:rPr>
                <a:t>Advantages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203200" y="1171994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8" name="New shape"/>
            <p:cNvSpPr/>
            <p:nvPr/>
          </p:nvSpPr>
          <p:spPr>
            <a:xfrm>
              <a:off x="431800" y="1182778"/>
              <a:ext cx="4029377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Easy Appointment making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.</a:t>
              </a:r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9" name="New shape"/>
            <p:cNvSpPr/>
            <p:nvPr/>
          </p:nvSpPr>
          <p:spPr>
            <a:xfrm>
              <a:off x="203200" y="1683042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0" name="New shape"/>
            <p:cNvSpPr/>
            <p:nvPr/>
          </p:nvSpPr>
          <p:spPr>
            <a:xfrm>
              <a:off x="431800" y="1693826"/>
              <a:ext cx="2124567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Easy location.</a:t>
              </a:r>
            </a:p>
          </p:txBody>
        </p:sp>
        <p:sp>
          <p:nvSpPr>
            <p:cNvPr id="11" name="New shape"/>
            <p:cNvSpPr/>
            <p:nvPr/>
          </p:nvSpPr>
          <p:spPr>
            <a:xfrm>
              <a:off x="203200" y="2194090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2" name="New shape"/>
            <p:cNvSpPr/>
            <p:nvPr/>
          </p:nvSpPr>
          <p:spPr>
            <a:xfrm>
              <a:off x="431800" y="2204874"/>
              <a:ext cx="8590979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Help to Rural </a:t>
              </a:r>
              <a:r>
                <a:rPr sz="2800" spc="0" dirty="0" err="1">
                  <a:solidFill>
                    <a:srgbClr val="000000"/>
                  </a:solidFill>
                  <a:latin typeface="Times New Roman" panose="02020603050405020304" charset="0"/>
                </a:rPr>
                <a:t>peaple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 knows what are the courses in saloon.</a:t>
              </a:r>
            </a:p>
          </p:txBody>
        </p:sp>
        <p:sp>
          <p:nvSpPr>
            <p:cNvPr id="13" name="New shape"/>
            <p:cNvSpPr/>
            <p:nvPr/>
          </p:nvSpPr>
          <p:spPr>
            <a:xfrm>
              <a:off x="203200" y="2705138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4" name="New shape"/>
            <p:cNvSpPr/>
            <p:nvPr/>
          </p:nvSpPr>
          <p:spPr>
            <a:xfrm>
              <a:off x="431800" y="2715922"/>
              <a:ext cx="2169184" cy="1815882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User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Friendly</a:t>
              </a:r>
              <a:endParaRPr lang="en-IN" sz="2800" spc="0" dirty="0" smtClean="0">
                <a:solidFill>
                  <a:srgbClr val="000000"/>
                </a:solidFill>
                <a:latin typeface="Times New Roman" panose="02020603050405020304" charset="0"/>
              </a:endParaRPr>
            </a:p>
            <a:p>
              <a:pPr algn="l"/>
              <a:endParaRPr lang="en-IN" sz="2800" spc="0" dirty="0" smtClean="0">
                <a:solidFill>
                  <a:srgbClr val="000000"/>
                </a:solidFill>
                <a:latin typeface="Times New Roman" panose="02020603050405020304" charset="0"/>
              </a:endParaRPr>
            </a:p>
            <a:p>
              <a:pPr algn="l"/>
              <a:endParaRPr lang="en-IN" sz="2800" spc="0" dirty="0" smtClean="0">
                <a:solidFill>
                  <a:srgbClr val="000000"/>
                </a:solidFill>
                <a:latin typeface="Times New Roman" panose="02020603050405020304" charset="0"/>
              </a:endParaRPr>
            </a:p>
            <a:p>
              <a:pPr algn="l"/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6858000"/>
            <a:chOff x="-635000" y="-635000"/>
            <a:chExt cx="12192000" cy="6858000"/>
          </a:xfrm>
        </p:grpSpPr>
        <p:sp>
          <p:nvSpPr>
            <p:cNvPr id="5" name="New shape"/>
            <p:cNvSpPr/>
            <p:nvPr/>
          </p:nvSpPr>
          <p:spPr>
            <a:xfrm>
              <a:off x="-635000" y="-63500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New shape"/>
            <p:cNvSpPr/>
            <p:nvPr/>
          </p:nvSpPr>
          <p:spPr>
            <a:xfrm>
              <a:off x="203836" y="26714"/>
              <a:ext cx="5494861" cy="768706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4400" spc="0">
                  <a:solidFill>
                    <a:srgbClr val="000000"/>
                  </a:solidFill>
                  <a:latin typeface="Times New Roman" panose="02020603050405020304" charset="0"/>
                </a:rPr>
                <a:t>Software Requirements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203200" y="1171994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8" name="New shape"/>
            <p:cNvSpPr/>
            <p:nvPr/>
          </p:nvSpPr>
          <p:spPr>
            <a:xfrm>
              <a:off x="431800" y="1182778"/>
              <a:ext cx="4874406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Operating System - Windows 10.</a:t>
              </a:r>
            </a:p>
          </p:txBody>
        </p:sp>
        <p:sp>
          <p:nvSpPr>
            <p:cNvPr id="9" name="New shape"/>
            <p:cNvSpPr/>
            <p:nvPr/>
          </p:nvSpPr>
          <p:spPr>
            <a:xfrm>
              <a:off x="203200" y="1683042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0" name="New shape"/>
            <p:cNvSpPr/>
            <p:nvPr/>
          </p:nvSpPr>
          <p:spPr>
            <a:xfrm>
              <a:off x="431800" y="1693826"/>
              <a:ext cx="3418491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Platform – Notepad++.</a:t>
              </a:r>
            </a:p>
          </p:txBody>
        </p:sp>
        <p:sp>
          <p:nvSpPr>
            <p:cNvPr id="11" name="New shape"/>
            <p:cNvSpPr/>
            <p:nvPr/>
          </p:nvSpPr>
          <p:spPr>
            <a:xfrm>
              <a:off x="203200" y="2194090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2" name="New shape"/>
            <p:cNvSpPr/>
            <p:nvPr/>
          </p:nvSpPr>
          <p:spPr>
            <a:xfrm>
              <a:off x="431800" y="2204874"/>
              <a:ext cx="5167773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Language - HTML,CSS,Javascript.</a:t>
              </a:r>
            </a:p>
          </p:txBody>
        </p:sp>
        <p:sp>
          <p:nvSpPr>
            <p:cNvPr id="13" name="New shape"/>
            <p:cNvSpPr/>
            <p:nvPr/>
          </p:nvSpPr>
          <p:spPr>
            <a:xfrm>
              <a:off x="203200" y="2705138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4" name="New shape"/>
            <p:cNvSpPr/>
            <p:nvPr/>
          </p:nvSpPr>
          <p:spPr>
            <a:xfrm>
              <a:off x="431800" y="2715922"/>
              <a:ext cx="3339925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Files - stylesheet,html.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6858000"/>
            <a:chOff x="-635000" y="-635000"/>
            <a:chExt cx="12192000" cy="6858000"/>
          </a:xfrm>
        </p:grpSpPr>
        <p:sp>
          <p:nvSpPr>
            <p:cNvPr id="5" name="New shape"/>
            <p:cNvSpPr/>
            <p:nvPr/>
          </p:nvSpPr>
          <p:spPr>
            <a:xfrm>
              <a:off x="-635000" y="-63500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New shape"/>
            <p:cNvSpPr/>
            <p:nvPr/>
          </p:nvSpPr>
          <p:spPr>
            <a:xfrm>
              <a:off x="203200" y="26555"/>
              <a:ext cx="2754693" cy="768706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4400" spc="0">
                  <a:solidFill>
                    <a:srgbClr val="000000"/>
                  </a:solidFill>
                  <a:latin typeface="Times New Roman" panose="02020603050405020304" charset="0"/>
                </a:rPr>
                <a:t>Conclusion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203200" y="1171994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8" name="New shape"/>
            <p:cNvSpPr/>
            <p:nvPr/>
          </p:nvSpPr>
          <p:spPr>
            <a:xfrm>
              <a:off x="431800" y="1182778"/>
              <a:ext cx="10069291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SALOON MANAGEMENT SYSTEM can be used by any people to</a:t>
              </a:r>
            </a:p>
          </p:txBody>
        </p:sp>
        <p:sp>
          <p:nvSpPr>
            <p:cNvPr id="9" name="New shape"/>
            <p:cNvSpPr/>
            <p:nvPr/>
          </p:nvSpPr>
          <p:spPr>
            <a:xfrm>
              <a:off x="431800" y="1566826"/>
              <a:ext cx="10435586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search and appoint a beautician easily. Making appointment of multiple</a:t>
              </a:r>
            </a:p>
          </p:txBody>
        </p:sp>
        <p:sp>
          <p:nvSpPr>
            <p:cNvPr id="10" name="New shape"/>
            <p:cNvSpPr/>
            <p:nvPr/>
          </p:nvSpPr>
          <p:spPr>
            <a:xfrm>
              <a:off x="431800" y="1950874"/>
              <a:ext cx="10149384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people for a big saloon is difficult by using a manual system and may</a:t>
              </a:r>
            </a:p>
          </p:txBody>
        </p:sp>
        <p:sp>
          <p:nvSpPr>
            <p:cNvPr id="11" name="New shape"/>
            <p:cNvSpPr/>
            <p:nvPr/>
          </p:nvSpPr>
          <p:spPr>
            <a:xfrm>
              <a:off x="431800" y="2334922"/>
              <a:ext cx="10224818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be very time consuming .All these problems are solved by this project.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6858000"/>
            <a:chOff x="-635000" y="-635000"/>
            <a:chExt cx="12192000" cy="6858000"/>
          </a:xfrm>
        </p:grpSpPr>
        <p:sp>
          <p:nvSpPr>
            <p:cNvPr id="5" name="New shape"/>
            <p:cNvSpPr/>
            <p:nvPr/>
          </p:nvSpPr>
          <p:spPr>
            <a:xfrm>
              <a:off x="-635000" y="-63500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New shape"/>
            <p:cNvSpPr/>
            <p:nvPr/>
          </p:nvSpPr>
          <p:spPr>
            <a:xfrm>
              <a:off x="203200" y="26555"/>
              <a:ext cx="2595959" cy="768706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4400" spc="0">
                  <a:solidFill>
                    <a:srgbClr val="000000"/>
                  </a:solidFill>
                  <a:latin typeface="Times New Roman" panose="02020603050405020304" charset="0"/>
                </a:rPr>
                <a:t>Objectives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203200" y="1171994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8" name="New shape"/>
            <p:cNvSpPr/>
            <p:nvPr/>
          </p:nvSpPr>
          <p:spPr>
            <a:xfrm>
              <a:off x="431800" y="1182778"/>
              <a:ext cx="9097362" cy="52322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The Main Objective of </a:t>
              </a:r>
              <a:r>
                <a:rPr lang="en-IN" sz="280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Saloon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management system is helps to</a:t>
              </a:r>
            </a:p>
          </p:txBody>
        </p:sp>
        <p:sp>
          <p:nvSpPr>
            <p:cNvPr id="9" name="New shape"/>
            <p:cNvSpPr/>
            <p:nvPr/>
          </p:nvSpPr>
          <p:spPr>
            <a:xfrm>
              <a:off x="431800" y="1566826"/>
              <a:ext cx="9395521" cy="95410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maintain make appointment for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Laser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treatment</a:t>
              </a:r>
              <a:r>
                <a:rPr lang="en-IN" sz="280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,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Skin treatment</a:t>
              </a:r>
              <a:r>
                <a:rPr lang="en-IN" sz="2800" dirty="0">
                  <a:solidFill>
                    <a:srgbClr val="000000"/>
                  </a:solidFill>
                  <a:latin typeface="Times New Roman" panose="02020603050405020304" charset="0"/>
                </a:rPr>
                <a:t>,</a:t>
              </a:r>
              <a:endParaRPr lang="en-IN" sz="2800" spc="0" dirty="0" smtClean="0">
                <a:solidFill>
                  <a:srgbClr val="000000"/>
                </a:solidFill>
                <a:latin typeface="Times New Roman" panose="02020603050405020304" charset="0"/>
              </a:endParaRPr>
            </a:p>
            <a:p>
              <a:pPr algn="l"/>
              <a:r>
                <a:rPr lang="en-IN" sz="280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Book the beautician for Makeup, </a:t>
              </a:r>
              <a:r>
                <a:rPr lang="en-IN" sz="2800" dirty="0" err="1" smtClean="0">
                  <a:solidFill>
                    <a:srgbClr val="000000"/>
                  </a:solidFill>
                  <a:latin typeface="Times New Roman" panose="02020603050405020304" charset="0"/>
                </a:rPr>
                <a:t>HairCut</a:t>
              </a:r>
              <a:r>
                <a:rPr lang="en-IN" sz="280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.</a:t>
              </a:r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6858000"/>
            <a:chOff x="-635000" y="-635000"/>
            <a:chExt cx="12192000" cy="6858000"/>
          </a:xfrm>
        </p:grpSpPr>
        <p:sp>
          <p:nvSpPr>
            <p:cNvPr id="5" name="New shape"/>
            <p:cNvSpPr/>
            <p:nvPr/>
          </p:nvSpPr>
          <p:spPr>
            <a:xfrm>
              <a:off x="-635000" y="-63500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New shape"/>
            <p:cNvSpPr/>
            <p:nvPr/>
          </p:nvSpPr>
          <p:spPr>
            <a:xfrm>
              <a:off x="203200" y="26555"/>
              <a:ext cx="2972752" cy="768706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4400" spc="0">
                  <a:solidFill>
                    <a:srgbClr val="000000"/>
                  </a:solidFill>
                  <a:latin typeface="Times New Roman" panose="02020603050405020304" charset="0"/>
                </a:rPr>
                <a:t>Introduction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203200" y="1171994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8" name="New shape"/>
            <p:cNvSpPr/>
            <p:nvPr/>
          </p:nvSpPr>
          <p:spPr>
            <a:xfrm>
              <a:off x="431800" y="1182778"/>
              <a:ext cx="9277223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Saloon Management system is making appointment of multiple</a:t>
              </a:r>
            </a:p>
          </p:txBody>
        </p:sp>
        <p:sp>
          <p:nvSpPr>
            <p:cNvPr id="9" name="New shape"/>
            <p:cNvSpPr/>
            <p:nvPr/>
          </p:nvSpPr>
          <p:spPr>
            <a:xfrm>
              <a:off x="431800" y="1566826"/>
              <a:ext cx="10149384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people for a big saloon is difficult by using a manual system and may</a:t>
              </a:r>
            </a:p>
          </p:txBody>
        </p:sp>
        <p:sp>
          <p:nvSpPr>
            <p:cNvPr id="10" name="New shape"/>
            <p:cNvSpPr/>
            <p:nvPr/>
          </p:nvSpPr>
          <p:spPr>
            <a:xfrm>
              <a:off x="431800" y="1950874"/>
              <a:ext cx="3639757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be very time consuming.</a:t>
              </a:r>
            </a:p>
          </p:txBody>
        </p:sp>
        <p:sp>
          <p:nvSpPr>
            <p:cNvPr id="11" name="New shape"/>
            <p:cNvSpPr/>
            <p:nvPr/>
          </p:nvSpPr>
          <p:spPr>
            <a:xfrm>
              <a:off x="203200" y="2451138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2" name="New shape"/>
            <p:cNvSpPr/>
            <p:nvPr/>
          </p:nvSpPr>
          <p:spPr>
            <a:xfrm>
              <a:off x="431800" y="2461922"/>
              <a:ext cx="9626759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Saloon Management system allows user to keep up to date profile</a:t>
              </a:r>
            </a:p>
          </p:txBody>
        </p:sp>
        <p:sp>
          <p:nvSpPr>
            <p:cNvPr id="13" name="New shape"/>
            <p:cNvSpPr/>
            <p:nvPr/>
          </p:nvSpPr>
          <p:spPr>
            <a:xfrm>
              <a:off x="431800" y="2845970"/>
              <a:ext cx="9724565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.It’ll also facilitate keeping all the records of users, such as their id,</a:t>
              </a:r>
            </a:p>
          </p:txBody>
        </p:sp>
        <p:sp>
          <p:nvSpPr>
            <p:cNvPr id="14" name="New shape"/>
            <p:cNvSpPr/>
            <p:nvPr/>
          </p:nvSpPr>
          <p:spPr>
            <a:xfrm>
              <a:off x="431800" y="3230018"/>
              <a:ext cx="10186337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name, mailing address, phone number.So all the information about an</a:t>
              </a:r>
            </a:p>
          </p:txBody>
        </p:sp>
        <p:sp>
          <p:nvSpPr>
            <p:cNvPr id="15" name="New shape"/>
            <p:cNvSpPr/>
            <p:nvPr/>
          </p:nvSpPr>
          <p:spPr>
            <a:xfrm>
              <a:off x="431800" y="3614066"/>
              <a:ext cx="8576549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user will be available and provide personalized experience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6858000"/>
            <a:chOff x="-635000" y="-635000"/>
            <a:chExt cx="12192000" cy="6858000"/>
          </a:xfrm>
        </p:grpSpPr>
        <p:sp>
          <p:nvSpPr>
            <p:cNvPr id="5" name="New shape"/>
            <p:cNvSpPr/>
            <p:nvPr/>
          </p:nvSpPr>
          <p:spPr>
            <a:xfrm>
              <a:off x="-635000" y="-63500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New shape"/>
            <p:cNvSpPr/>
            <p:nvPr/>
          </p:nvSpPr>
          <p:spPr>
            <a:xfrm>
              <a:off x="203200" y="26555"/>
              <a:ext cx="2094103" cy="768706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4400" spc="0">
                  <a:solidFill>
                    <a:srgbClr val="000000"/>
                  </a:solidFill>
                  <a:latin typeface="Times New Roman" panose="02020603050405020304" charset="0"/>
                </a:rPr>
                <a:t>Abstract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507365" y="1288849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8" name="New shape"/>
            <p:cNvSpPr/>
            <p:nvPr/>
          </p:nvSpPr>
          <p:spPr>
            <a:xfrm>
              <a:off x="953136" y="1299633"/>
              <a:ext cx="9179116" cy="52322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Saloon Management System which help normal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people</a:t>
              </a:r>
              <a:r>
                <a:rPr lang="en-IN" sz="2800" dirty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lang="en-IN" sz="280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and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9" name="New shape"/>
            <p:cNvSpPr/>
            <p:nvPr/>
          </p:nvSpPr>
          <p:spPr>
            <a:xfrm>
              <a:off x="507365" y="1854369"/>
              <a:ext cx="9438802" cy="52322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Artist to know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about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the saloon and its location .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In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addition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it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0" name="New shape"/>
            <p:cNvSpPr/>
            <p:nvPr/>
          </p:nvSpPr>
          <p:spPr>
            <a:xfrm>
              <a:off x="507365" y="2409105"/>
              <a:ext cx="10014280" cy="52322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Help to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make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appointment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for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beauty </a:t>
              </a:r>
              <a:r>
                <a:rPr sz="2800" spc="0" dirty="0" err="1" smtClean="0">
                  <a:solidFill>
                    <a:srgbClr val="000000"/>
                  </a:solidFill>
                  <a:latin typeface="Times New Roman" panose="02020603050405020304" charset="0"/>
                </a:rPr>
                <a:t>checkup.Making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appointment</a:t>
              </a:r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1" name="New shape"/>
            <p:cNvSpPr/>
            <p:nvPr/>
          </p:nvSpPr>
          <p:spPr>
            <a:xfrm>
              <a:off x="507365" y="2963842"/>
              <a:ext cx="9772162" cy="52322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Of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multiple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people for 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a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big saloon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is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difficult by using a 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manual</a:t>
              </a:r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2" name="New shape"/>
            <p:cNvSpPr/>
            <p:nvPr/>
          </p:nvSpPr>
          <p:spPr>
            <a:xfrm>
              <a:off x="507364" y="3518577"/>
              <a:ext cx="9616159" cy="52322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system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and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may be very time consuming. All these problems 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are</a:t>
              </a:r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3" name="New shape"/>
            <p:cNvSpPr/>
            <p:nvPr/>
          </p:nvSpPr>
          <p:spPr>
            <a:xfrm>
              <a:off x="507365" y="4073313"/>
              <a:ext cx="9777035" cy="52322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solved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using this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err="1" smtClean="0">
                  <a:solidFill>
                    <a:srgbClr val="000000"/>
                  </a:solidFill>
                  <a:latin typeface="Times New Roman" panose="02020603050405020304" charset="0"/>
                </a:rPr>
                <a:t>project.Saloon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Management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System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is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a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software</a:t>
              </a:r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4" name="New shape"/>
            <p:cNvSpPr/>
            <p:nvPr/>
          </p:nvSpPr>
          <p:spPr>
            <a:xfrm>
              <a:off x="507365" y="4628049"/>
              <a:ext cx="9427581" cy="52322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which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is helpful for normal people to make an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easy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appointment</a:t>
              </a:r>
              <a:endParaRPr sz="2800" spc="0" dirty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5" name="New shape"/>
            <p:cNvSpPr/>
            <p:nvPr/>
          </p:nvSpPr>
          <p:spPr>
            <a:xfrm>
              <a:off x="507365" y="5182785"/>
              <a:ext cx="8260595" cy="523220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with </a:t>
              </a:r>
              <a:r>
                <a:rPr sz="2800" spc="0" dirty="0">
                  <a:solidFill>
                    <a:srgbClr val="000000"/>
                  </a:solidFill>
                  <a:latin typeface="Times New Roman" panose="02020603050405020304" charset="0"/>
                </a:rPr>
                <a:t>a beautician who is export in their </a:t>
              </a:r>
              <a:r>
                <a:rPr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respective</a:t>
              </a:r>
              <a:r>
                <a:rPr lang="en-IN" sz="2800" spc="0" dirty="0" smtClean="0">
                  <a:solidFill>
                    <a:srgbClr val="000000"/>
                  </a:solidFill>
                  <a:latin typeface="Times New Roman" panose="02020603050405020304" charset="0"/>
                </a:rPr>
                <a:t> field.</a:t>
              </a:r>
              <a:r>
                <a:rPr sz="2800" spc="0" smtClean="0">
                  <a:solidFill>
                    <a:srgbClr val="000000"/>
                  </a:solidFill>
                  <a:latin typeface="Times New Roman" panose="02020603050405020304" charset="0"/>
                </a:rPr>
                <a:t> </a:t>
              </a:r>
              <a:endParaRPr sz="2800" spc="0" dirty="0" smtClean="0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dirty="0" err="1">
                <a:latin typeface="Times New Roman" panose="02020603050405020304" charset="0"/>
                <a:cs typeface="Times New Roman" panose="02020603050405020304" charset="0"/>
              </a:rPr>
              <a:t>Uml</a:t>
            </a:r>
            <a:r>
              <a:rPr lang="en-IN" altLang="en-US" dirty="0">
                <a:latin typeface="Times New Roman" panose="02020603050405020304" charset="0"/>
                <a:cs typeface="Times New Roman" panose="02020603050405020304" charset="0"/>
              </a:rPr>
              <a:t> Diagram</a:t>
            </a:r>
          </a:p>
        </p:txBody>
      </p:sp>
      <p:pic>
        <p:nvPicPr>
          <p:cNvPr id="8" name="Content Placeholder 7" descr="C:\Users\ELCOT\Documents\projectpaint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754" y="2119844"/>
            <a:ext cx="9261231" cy="376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6858000"/>
            <a:chOff x="-635000" y="-635000"/>
            <a:chExt cx="12192000" cy="6858000"/>
          </a:xfrm>
        </p:grpSpPr>
        <p:sp>
          <p:nvSpPr>
            <p:cNvPr id="5" name="New shape"/>
            <p:cNvSpPr/>
            <p:nvPr/>
          </p:nvSpPr>
          <p:spPr>
            <a:xfrm>
              <a:off x="-635000" y="-63500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6" name="New shape"/>
            <p:cNvSpPr/>
            <p:nvPr/>
          </p:nvSpPr>
          <p:spPr>
            <a:xfrm>
              <a:off x="203200" y="26555"/>
              <a:ext cx="3426508" cy="768706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4400" spc="0">
                  <a:solidFill>
                    <a:srgbClr val="000000"/>
                  </a:solidFill>
                  <a:latin typeface="Times New Roman" panose="02020603050405020304" charset="0"/>
                </a:rPr>
                <a:t>Main Feautres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203200" y="1171994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8" name="New shape"/>
            <p:cNvSpPr/>
            <p:nvPr/>
          </p:nvSpPr>
          <p:spPr>
            <a:xfrm>
              <a:off x="431800" y="1182778"/>
              <a:ext cx="10672159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In this Saloon Management , which help us to make an easy appointment</a:t>
              </a:r>
            </a:p>
          </p:txBody>
        </p:sp>
        <p:sp>
          <p:nvSpPr>
            <p:cNvPr id="9" name="New shape"/>
            <p:cNvSpPr/>
            <p:nvPr/>
          </p:nvSpPr>
          <p:spPr>
            <a:xfrm>
              <a:off x="431800" y="1566826"/>
              <a:ext cx="8897224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in addition it has option to choose a beautician by our choice.</a:t>
              </a:r>
            </a:p>
          </p:txBody>
        </p:sp>
        <p:sp>
          <p:nvSpPr>
            <p:cNvPr id="10" name="New shape"/>
            <p:cNvSpPr/>
            <p:nvPr/>
          </p:nvSpPr>
          <p:spPr>
            <a:xfrm>
              <a:off x="203200" y="2067090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1" name="New shape"/>
            <p:cNvSpPr/>
            <p:nvPr/>
          </p:nvSpPr>
          <p:spPr>
            <a:xfrm>
              <a:off x="431800" y="2077874"/>
              <a:ext cx="7817275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And the other feature is we can search location easily.</a:t>
              </a:r>
            </a:p>
          </p:txBody>
        </p:sp>
        <p:sp>
          <p:nvSpPr>
            <p:cNvPr id="12" name="New shape"/>
            <p:cNvSpPr/>
            <p:nvPr/>
          </p:nvSpPr>
          <p:spPr>
            <a:xfrm>
              <a:off x="203200" y="2578138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3" name="New shape"/>
            <p:cNvSpPr/>
            <p:nvPr/>
          </p:nvSpPr>
          <p:spPr>
            <a:xfrm>
              <a:off x="431800" y="2588922"/>
              <a:ext cx="8388954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In addition ,we can see Beauticians profiles and their tips.</a:t>
              </a:r>
            </a:p>
          </p:txBody>
        </p:sp>
        <p:sp>
          <p:nvSpPr>
            <p:cNvPr id="14" name="New shape"/>
            <p:cNvSpPr/>
            <p:nvPr/>
          </p:nvSpPr>
          <p:spPr>
            <a:xfrm>
              <a:off x="203200" y="3089186"/>
              <a:ext cx="311150" cy="530123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50" spc="0">
                  <a:solidFill>
                    <a:srgbClr val="000000"/>
                  </a:solidFill>
                  <a:latin typeface="Arial"/>
                </a:rPr>
                <a:t>•</a:t>
              </a:r>
            </a:p>
          </p:txBody>
        </p:sp>
        <p:sp>
          <p:nvSpPr>
            <p:cNvPr id="15" name="New shape"/>
            <p:cNvSpPr/>
            <p:nvPr/>
          </p:nvSpPr>
          <p:spPr>
            <a:xfrm>
              <a:off x="431800" y="3099970"/>
              <a:ext cx="9848024" cy="522427"/>
            </a:xfrm>
            <a:prstGeom prst="rect">
              <a:avLst/>
            </a:prstGeom>
          </p:spPr>
          <p:txBody>
            <a:bodyPr wrap="none" rtlCol="0" anchor="t">
              <a:spAutoFit/>
            </a:bodyPr>
            <a:lstStyle/>
            <a:p>
              <a:pPr algn="l"/>
              <a:r>
                <a:rPr sz="2800" spc="0">
                  <a:solidFill>
                    <a:srgbClr val="000000"/>
                  </a:solidFill>
                  <a:latin typeface="Times New Roman" panose="02020603050405020304" charset="0"/>
                </a:rPr>
                <a:t>In this Management feedback form is helpful to develop our saloon.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Screen for welcome Pages</a:t>
            </a:r>
            <a:endParaRPr lang="en-IN" sz="3200" b="1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840523"/>
            <a:ext cx="5232279" cy="4161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40523"/>
            <a:ext cx="5181600" cy="4114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5638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 smtClean="0"/>
              <a:t>Screen for Login Form</a:t>
            </a:r>
            <a:endParaRPr lang="en-IN" sz="2800" b="1" dirty="0"/>
          </a:p>
        </p:txBody>
      </p:sp>
      <p:pic>
        <p:nvPicPr>
          <p:cNvPr id="205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924" y="1606062"/>
            <a:ext cx="11254154" cy="4700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80870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5.0.5"/>
  <p:tag name="AS_OS" val="Microsoft Windows NT 10.0.17763.0"/>
  <p:tag name="AS_RELEASE_DATE" val="2021.06.14"/>
  <p:tag name="AS_TITLE" val="Aspose.Slides for .NET Standard 2.0"/>
  <p:tag name="AS_VERSION" val="21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r="http://schemas.openxmlformats.org/officeDocument/2006/relationships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541</Words>
  <Application>Microsoft Office PowerPoint</Application>
  <PresentationFormat>Custom</PresentationFormat>
  <Paragraphs>106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Click to edit Master title style</vt:lpstr>
      <vt:lpstr>Agenda</vt:lpstr>
      <vt:lpstr>Click to edit Master title style</vt:lpstr>
      <vt:lpstr>Click to edit Master title style</vt:lpstr>
      <vt:lpstr>Click to edit Master title style</vt:lpstr>
      <vt:lpstr>Uml Diagram</vt:lpstr>
      <vt:lpstr>Click to edit Master title style</vt:lpstr>
      <vt:lpstr>Screen for welcome Pages</vt:lpstr>
      <vt:lpstr>Screen for Login Form</vt:lpstr>
      <vt:lpstr>Screen for Registration form</vt:lpstr>
      <vt:lpstr>Screen for Appointment form</vt:lpstr>
      <vt:lpstr>Screen for Free Courses</vt:lpstr>
      <vt:lpstr>Screens for Bridal Intenship</vt:lpstr>
      <vt:lpstr>Screen  HairCut  Offers</vt:lpstr>
      <vt:lpstr>Screens for LaserTreament Offer</vt:lpstr>
      <vt:lpstr>Screen for Product Speciality</vt:lpstr>
      <vt:lpstr>Screens for Gallery</vt:lpstr>
      <vt:lpstr>Screens for Our team</vt:lpstr>
      <vt:lpstr>Screens for Review</vt:lpstr>
      <vt:lpstr>Screens for Contact</vt:lpstr>
      <vt:lpstr>Screens for Logout</vt:lpstr>
      <vt:lpstr>Click to edit Master title style</vt:lpstr>
      <vt:lpstr>Click to edit Master title style</vt:lpstr>
      <vt:lpstr>Click to edit Master title style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Service Provider	</dc:title>
  <cp:lastModifiedBy>ELCOT</cp:lastModifiedBy>
  <cp:revision>26</cp:revision>
  <dcterms:created xsi:type="dcterms:W3CDTF">2021-09-10T19:41:00Z</dcterms:created>
  <dcterms:modified xsi:type="dcterms:W3CDTF">2021-09-21T15:30:52Z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1033-11.2.0.10224</vt:lpwstr>
  </property>
</Properties>
</file>

<file path=docProps/thumbnail.jpeg>
</file>